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93" r:id="rId12"/>
    <p:sldId id="794" r:id="rId13"/>
    <p:sldId id="795" r:id="rId14"/>
    <p:sldId id="766" r:id="rId15"/>
    <p:sldId id="686" r:id="rId16"/>
    <p:sldId id="688" r:id="rId17"/>
    <p:sldId id="689" r:id="rId18"/>
    <p:sldId id="687" r:id="rId19"/>
    <p:sldId id="691" r:id="rId20"/>
    <p:sldId id="690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1" r:id="rId40"/>
    <p:sldId id="710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7" r:id="rId57"/>
    <p:sldId id="726" r:id="rId58"/>
    <p:sldId id="728" r:id="rId59"/>
    <p:sldId id="729" r:id="rId60"/>
    <p:sldId id="731" r:id="rId61"/>
    <p:sldId id="732" r:id="rId62"/>
    <p:sldId id="733" r:id="rId63"/>
    <p:sldId id="730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6" r:id="rId77"/>
    <p:sldId id="747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5" r:id="rId86"/>
    <p:sldId id="756" r:id="rId87"/>
    <p:sldId id="757" r:id="rId88"/>
    <p:sldId id="762" r:id="rId89"/>
    <p:sldId id="763" r:id="rId90"/>
    <p:sldId id="764" r:id="rId91"/>
    <p:sldId id="796" r:id="rId92"/>
    <p:sldId id="758" r:id="rId93"/>
    <p:sldId id="759" r:id="rId94"/>
    <p:sldId id="760" r:id="rId95"/>
    <p:sldId id="761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FA5F2"/>
    <a:srgbClr val="2CC23D"/>
    <a:srgbClr val="91DC29"/>
    <a:srgbClr val="BCD630"/>
    <a:srgbClr val="FF8B53"/>
    <a:srgbClr val="F06EAA"/>
    <a:srgbClr val="936FB1"/>
    <a:srgbClr val="16BDC8"/>
    <a:srgbClr val="FC59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 snapToObjects="1">
      <p:cViewPr varScale="1">
        <p:scale>
          <a:sx n="74" d="100"/>
          <a:sy n="74" d="100"/>
        </p:scale>
        <p:origin x="612" y="72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8200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913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401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93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44464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123767</TotalTime>
  <Words>92</Words>
  <Application>Microsoft Office PowerPoint</Application>
  <PresentationFormat>Custom</PresentationFormat>
  <Paragraphs>92</Paragraphs>
  <Slides>95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B. Amely</cp:lastModifiedBy>
  <cp:revision>679</cp:revision>
  <cp:lastPrinted>2020-12-17T16:34:20Z</cp:lastPrinted>
  <dcterms:created xsi:type="dcterms:W3CDTF">2016-01-18T20:00:00Z</dcterms:created>
  <dcterms:modified xsi:type="dcterms:W3CDTF">2021-05-23T01:48:40Z</dcterms:modified>
</cp:coreProperties>
</file>